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2F78C10-3AAF-400C-AFFD-C6BE92E72B04}">
  <a:tblStyle styleId="{02F78C10-3AAF-400C-AFFD-C6BE92E72B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81" autoAdjust="0"/>
  </p:normalViewPr>
  <p:slideViewPr>
    <p:cSldViewPr snapToGrid="0">
      <p:cViewPr varScale="1">
        <p:scale>
          <a:sx n="82" d="100"/>
          <a:sy n="82" d="100"/>
        </p:scale>
        <p:origin x="4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s, Noella    (ASD-W)" userId="a78297d6-06e2-41c5-8a73-5b71870ad452" providerId="ADAL" clId="{3BCDC701-9BF9-40F3-9E34-F47877C42F7B}"/>
    <pc:docChg chg="modSld">
      <pc:chgData name="Owens, Noella    (ASD-W)" userId="a78297d6-06e2-41c5-8a73-5b71870ad452" providerId="ADAL" clId="{3BCDC701-9BF9-40F3-9E34-F47877C42F7B}" dt="2023-09-18T16:16:22.242" v="0" actId="6549"/>
      <pc:docMkLst>
        <pc:docMk/>
      </pc:docMkLst>
      <pc:sldChg chg="modSp mod">
        <pc:chgData name="Owens, Noella    (ASD-W)" userId="a78297d6-06e2-41c5-8a73-5b71870ad452" providerId="ADAL" clId="{3BCDC701-9BF9-40F3-9E34-F47877C42F7B}" dt="2023-09-18T16:16:22.242" v="0" actId="6549"/>
        <pc:sldMkLst>
          <pc:docMk/>
          <pc:sldMk cId="1148050060" sldId="258"/>
        </pc:sldMkLst>
        <pc:spChg chg="mod">
          <ac:chgData name="Owens, Noella    (ASD-W)" userId="a78297d6-06e2-41c5-8a73-5b71870ad452" providerId="ADAL" clId="{3BCDC701-9BF9-40F3-9E34-F47877C42F7B}" dt="2023-09-18T16:16:22.242" v="0" actId="6549"/>
          <ac:spMkLst>
            <pc:docMk/>
            <pc:sldMk cId="1148050060" sldId="258"/>
            <ac:spMk id="3" creationId="{54FA0BE7-6095-F488-D4BB-533038B2AD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8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4216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51138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6572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5858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56716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7740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6184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6736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37818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8976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5341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8397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3054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43551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380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2116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66397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953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r="1299" b="2"/>
          <a:stretch/>
        </p:blipFill>
        <p:spPr>
          <a:xfrm rot="5400000">
            <a:off x="4561743" y="561242"/>
            <a:ext cx="5143500" cy="4021015"/>
          </a:xfrm>
          <a:prstGeom prst="rect">
            <a:avLst/>
          </a:prstGeom>
          <a:noFill/>
        </p:spPr>
      </p:pic>
      <p:sp>
        <p:nvSpPr>
          <p:cNvPr id="127" name="Google Shape;127;p14"/>
          <p:cNvSpPr txBox="1"/>
          <p:nvPr/>
        </p:nvSpPr>
        <p:spPr>
          <a:xfrm>
            <a:off x="5783043" y="1711568"/>
            <a:ext cx="2634126" cy="295741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Life Savers"/>
              </a:rPr>
              <a:t>Needs your support!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  <a:sym typeface="Life Savers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Life Savers"/>
              </a:rPr>
              <a:t>First meeting Sept. 26 at 6:00pm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A0BE7-6095-F488-D4BB-533038B2AD5E}"/>
              </a:ext>
            </a:extLst>
          </p:cNvPr>
          <p:cNvSpPr txBox="1"/>
          <p:nvPr/>
        </p:nvSpPr>
        <p:spPr>
          <a:xfrm>
            <a:off x="5264727" y="235527"/>
            <a:ext cx="3533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Gesner Street Elementary’s</a:t>
            </a:r>
          </a:p>
          <a:p>
            <a:pPr algn="ctr"/>
            <a:r>
              <a:rPr lang="en-US" sz="2800"/>
              <a:t>Volunteers </a:t>
            </a:r>
            <a:endParaRPr lang="en-US" sz="2800" dirty="0"/>
          </a:p>
        </p:txBody>
      </p:sp>
      <p:pic>
        <p:nvPicPr>
          <p:cNvPr id="6" name="Picture 5" descr="A cartoon lizard with colorful balls on its paws&#10;&#10;Description automatically generated">
            <a:extLst>
              <a:ext uri="{FF2B5EF4-FFF2-40B4-BE49-F238E27FC236}">
                <a16:creationId xmlns:a16="http://schemas.microsoft.com/office/drawing/2014/main" id="{09C8BB52-4B06-16E8-5337-40061262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4" y="126828"/>
            <a:ext cx="4306833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5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7D325AA653F4E968132EDF643252F" ma:contentTypeVersion="2" ma:contentTypeDescription="Create a new document." ma:contentTypeScope="" ma:versionID="9cde5b0025ef795aa7e0f09098a541a3">
  <xsd:schema xmlns:xsd="http://www.w3.org/2001/XMLSchema" xmlns:xs="http://www.w3.org/2001/XMLSchema" xmlns:p="http://schemas.microsoft.com/office/2006/metadata/properties" xmlns:ns3="71069545-d524-4a00-ad1c-6ed288fbed89" targetNamespace="http://schemas.microsoft.com/office/2006/metadata/properties" ma:root="true" ma:fieldsID="9e08d6ffc8397262b1eeeb2151dde030" ns3:_="">
    <xsd:import namespace="71069545-d524-4a00-ad1c-6ed288fbed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9545-d524-4a00-ad1c-6ed288fbe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95F7CB-4FD2-431E-A99B-B64BFB9A0CD8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71069545-d524-4a00-ad1c-6ed288fbed89"/>
  </ds:schemaRefs>
</ds:datastoreItem>
</file>

<file path=customXml/itemProps2.xml><?xml version="1.0" encoding="utf-8"?>
<ds:datastoreItem xmlns:ds="http://schemas.openxmlformats.org/officeDocument/2006/customXml" ds:itemID="{412D9ABF-92CF-4D62-85D0-DD526CACFF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14B01-7414-4A3C-A9C9-424FDBE5A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69545-d524-4a00-ad1c-6ed288fbe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3677</TotalTime>
  <Words>15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Wingdings 3</vt:lpstr>
      <vt:lpstr>Arial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 Christina    (ASD-W)</dc:creator>
  <cp:lastModifiedBy>Owens, Noella    (ASD-W)</cp:lastModifiedBy>
  <cp:revision>65</cp:revision>
  <dcterms:modified xsi:type="dcterms:W3CDTF">2023-09-18T16:16:32Z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0x010100F5A7D325AA653F4E968132EDF643252F</vt:lpwstr>
  </property>
</Properties>
</file>