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4"/>
  </p:sldMasterIdLst>
  <p:notesMasterIdLst>
    <p:notesMasterId r:id="rId6"/>
  </p:notesMasterIdLst>
  <p:sldIdLst>
    <p:sldId id="258" r:id="rId5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Wingdings 3" panose="05040102010807070707" pitchFamily="18" charset="2"/>
      <p:regular r:id="rId1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AB69F0-F88A-4FA7-8B8D-58B0EB1EF1CE}" v="4" dt="2023-09-13T14:32:34.181"/>
  </p1510:revLst>
</p1510:revInfo>
</file>

<file path=ppt/tableStyles.xml><?xml version="1.0" encoding="utf-8"?>
<a:tblStyleLst xmlns:a="http://schemas.openxmlformats.org/drawingml/2006/main" def="{02F78C10-3AAF-400C-AFFD-C6BE92E72B04}">
  <a:tblStyle styleId="{02F78C10-3AAF-400C-AFFD-C6BE92E72B0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81" autoAdjust="0"/>
  </p:normalViewPr>
  <p:slideViewPr>
    <p:cSldViewPr snapToGrid="0">
      <p:cViewPr varScale="1">
        <p:scale>
          <a:sx n="82" d="100"/>
          <a:sy n="82" d="100"/>
        </p:scale>
        <p:origin x="43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s, Noella    (ASD-W)" userId="a78297d6-06e2-41c5-8a73-5b71870ad452" providerId="ADAL" clId="{EFAB69F0-F88A-4FA7-8B8D-58B0EB1EF1CE}"/>
    <pc:docChg chg="undo custSel addSld delSld modSld">
      <pc:chgData name="Owens, Noella    (ASD-W)" userId="a78297d6-06e2-41c5-8a73-5b71870ad452" providerId="ADAL" clId="{EFAB69F0-F88A-4FA7-8B8D-58B0EB1EF1CE}" dt="2023-09-13T14:34:58.865" v="150" actId="255"/>
      <pc:docMkLst>
        <pc:docMk/>
      </pc:docMkLst>
      <pc:sldChg chg="addSp delSp modSp add del mod setBg">
        <pc:chgData name="Owens, Noella    (ASD-W)" userId="a78297d6-06e2-41c5-8a73-5b71870ad452" providerId="ADAL" clId="{EFAB69F0-F88A-4FA7-8B8D-58B0EB1EF1CE}" dt="2023-09-13T14:32:42.112" v="127" actId="47"/>
        <pc:sldMkLst>
          <pc:docMk/>
          <pc:sldMk cId="0" sldId="256"/>
        </pc:sldMkLst>
        <pc:spChg chg="add mod">
          <ac:chgData name="Owens, Noella    (ASD-W)" userId="a78297d6-06e2-41c5-8a73-5b71870ad452" providerId="ADAL" clId="{EFAB69F0-F88A-4FA7-8B8D-58B0EB1EF1CE}" dt="2023-09-13T14:28:47.156" v="112" actId="14100"/>
          <ac:spMkLst>
            <pc:docMk/>
            <pc:sldMk cId="0" sldId="256"/>
            <ac:spMk id="3" creationId="{54FA0BE7-6095-F488-D4BB-533038B2AD5E}"/>
          </ac:spMkLst>
        </pc:spChg>
        <pc:spChg chg="mod ord">
          <ac:chgData name="Owens, Noella    (ASD-W)" userId="a78297d6-06e2-41c5-8a73-5b71870ad452" providerId="ADAL" clId="{EFAB69F0-F88A-4FA7-8B8D-58B0EB1EF1CE}" dt="2023-09-13T14:30:48.884" v="117" actId="122"/>
          <ac:spMkLst>
            <pc:docMk/>
            <pc:sldMk cId="0" sldId="256"/>
            <ac:spMk id="127" creationId="{00000000-0000-0000-0000-000000000000}"/>
          </ac:spMkLst>
        </pc:spChg>
        <pc:spChg chg="add del">
          <ac:chgData name="Owens, Noella    (ASD-W)" userId="a78297d6-06e2-41c5-8a73-5b71870ad452" providerId="ADAL" clId="{EFAB69F0-F88A-4FA7-8B8D-58B0EB1EF1CE}" dt="2023-09-13T14:27:30.728" v="29" actId="26606"/>
          <ac:spMkLst>
            <pc:docMk/>
            <pc:sldMk cId="0" sldId="256"/>
            <ac:spMk id="132" creationId="{A4322390-8B58-46BE-88EB-D9FD30C08743}"/>
          </ac:spMkLst>
        </pc:spChg>
        <pc:spChg chg="add">
          <ac:chgData name="Owens, Noella    (ASD-W)" userId="a78297d6-06e2-41c5-8a73-5b71870ad452" providerId="ADAL" clId="{EFAB69F0-F88A-4FA7-8B8D-58B0EB1EF1CE}" dt="2023-09-13T14:27:30.728" v="29" actId="26606"/>
          <ac:spMkLst>
            <pc:docMk/>
            <pc:sldMk cId="0" sldId="256"/>
            <ac:spMk id="137" creationId="{FC65B2DA-764C-4CA5-B46A-F3976DDCD6D4}"/>
          </ac:spMkLst>
        </pc:spChg>
        <pc:spChg chg="add">
          <ac:chgData name="Owens, Noella    (ASD-W)" userId="a78297d6-06e2-41c5-8a73-5b71870ad452" providerId="ADAL" clId="{EFAB69F0-F88A-4FA7-8B8D-58B0EB1EF1CE}" dt="2023-09-13T14:27:30.728" v="29" actId="26606"/>
          <ac:spMkLst>
            <pc:docMk/>
            <pc:sldMk cId="0" sldId="256"/>
            <ac:spMk id="139" creationId="{FE7A30D9-706B-4E0F-A023-6AEA2863E015}"/>
          </ac:spMkLst>
        </pc:spChg>
        <pc:picChg chg="del mod ord">
          <ac:chgData name="Owens, Noella    (ASD-W)" userId="a78297d6-06e2-41c5-8a73-5b71870ad452" providerId="ADAL" clId="{EFAB69F0-F88A-4FA7-8B8D-58B0EB1EF1CE}" dt="2023-09-13T14:31:08.176" v="118" actId="478"/>
          <ac:picMkLst>
            <pc:docMk/>
            <pc:sldMk cId="0" sldId="256"/>
            <ac:picMk id="2" creationId="{F0A1C7D1-790D-CD5D-7E8E-588AB74A6FC4}"/>
          </ac:picMkLst>
        </pc:picChg>
        <pc:picChg chg="del mod">
          <ac:chgData name="Owens, Noella    (ASD-W)" userId="a78297d6-06e2-41c5-8a73-5b71870ad452" providerId="ADAL" clId="{EFAB69F0-F88A-4FA7-8B8D-58B0EB1EF1CE}" dt="2023-09-13T14:27:19.069" v="28" actId="478"/>
          <ac:picMkLst>
            <pc:docMk/>
            <pc:sldMk cId="0" sldId="256"/>
            <ac:picMk id="4" creationId="{8B62D496-FD83-AF73-282A-15436AC52C3E}"/>
          </ac:picMkLst>
        </pc:picChg>
        <pc:picChg chg="add mod">
          <ac:chgData name="Owens, Noella    (ASD-W)" userId="a78297d6-06e2-41c5-8a73-5b71870ad452" providerId="ADAL" clId="{EFAB69F0-F88A-4FA7-8B8D-58B0EB1EF1CE}" dt="2023-09-13T14:31:47.167" v="122" actId="1076"/>
          <ac:picMkLst>
            <pc:docMk/>
            <pc:sldMk cId="0" sldId="256"/>
            <ac:picMk id="6" creationId="{09C8BB52-4B06-16E8-5337-40061262A455}"/>
          </ac:picMkLst>
        </pc:picChg>
        <pc:picChg chg="mod ord">
          <ac:chgData name="Owens, Noella    (ASD-W)" userId="a78297d6-06e2-41c5-8a73-5b71870ad452" providerId="ADAL" clId="{EFAB69F0-F88A-4FA7-8B8D-58B0EB1EF1CE}" dt="2023-09-13T14:30:03.824" v="113" actId="14100"/>
          <ac:picMkLst>
            <pc:docMk/>
            <pc:sldMk cId="0" sldId="256"/>
            <ac:picMk id="112" creationId="{00000000-0000-0000-0000-000000000000}"/>
          </ac:picMkLst>
        </pc:picChg>
      </pc:sldChg>
      <pc:sldChg chg="new del">
        <pc:chgData name="Owens, Noella    (ASD-W)" userId="a78297d6-06e2-41c5-8a73-5b71870ad452" providerId="ADAL" clId="{EFAB69F0-F88A-4FA7-8B8D-58B0EB1EF1CE}" dt="2023-09-13T14:32:40.322" v="126" actId="47"/>
        <pc:sldMkLst>
          <pc:docMk/>
          <pc:sldMk cId="1964155716" sldId="257"/>
        </pc:sldMkLst>
      </pc:sldChg>
      <pc:sldChg chg="delSp modSp add mod setBg delDesignElem">
        <pc:chgData name="Owens, Noella    (ASD-W)" userId="a78297d6-06e2-41c5-8a73-5b71870ad452" providerId="ADAL" clId="{EFAB69F0-F88A-4FA7-8B8D-58B0EB1EF1CE}" dt="2023-09-13T14:34:58.865" v="150" actId="255"/>
        <pc:sldMkLst>
          <pc:docMk/>
          <pc:sldMk cId="1148050060" sldId="258"/>
        </pc:sldMkLst>
        <pc:spChg chg="mod">
          <ac:chgData name="Owens, Noella    (ASD-W)" userId="a78297d6-06e2-41c5-8a73-5b71870ad452" providerId="ADAL" clId="{EFAB69F0-F88A-4FA7-8B8D-58B0EB1EF1CE}" dt="2023-09-13T14:34:58.865" v="150" actId="255"/>
          <ac:spMkLst>
            <pc:docMk/>
            <pc:sldMk cId="1148050060" sldId="258"/>
            <ac:spMk id="3" creationId="{54FA0BE7-6095-F488-D4BB-533038B2AD5E}"/>
          </ac:spMkLst>
        </pc:spChg>
        <pc:spChg chg="mod">
          <ac:chgData name="Owens, Noella    (ASD-W)" userId="a78297d6-06e2-41c5-8a73-5b71870ad452" providerId="ADAL" clId="{EFAB69F0-F88A-4FA7-8B8D-58B0EB1EF1CE}" dt="2023-09-13T14:34:31.221" v="149" actId="5793"/>
          <ac:spMkLst>
            <pc:docMk/>
            <pc:sldMk cId="1148050060" sldId="258"/>
            <ac:spMk id="127" creationId="{00000000-0000-0000-0000-000000000000}"/>
          </ac:spMkLst>
        </pc:spChg>
        <pc:spChg chg="del">
          <ac:chgData name="Owens, Noella    (ASD-W)" userId="a78297d6-06e2-41c5-8a73-5b71870ad452" providerId="ADAL" clId="{EFAB69F0-F88A-4FA7-8B8D-58B0EB1EF1CE}" dt="2023-09-13T14:32:34.180" v="125"/>
          <ac:spMkLst>
            <pc:docMk/>
            <pc:sldMk cId="1148050060" sldId="258"/>
            <ac:spMk id="137" creationId="{FC65B2DA-764C-4CA5-B46A-F3976DDCD6D4}"/>
          </ac:spMkLst>
        </pc:spChg>
        <pc:spChg chg="del">
          <ac:chgData name="Owens, Noella    (ASD-W)" userId="a78297d6-06e2-41c5-8a73-5b71870ad452" providerId="ADAL" clId="{EFAB69F0-F88A-4FA7-8B8D-58B0EB1EF1CE}" dt="2023-09-13T14:32:34.180" v="125"/>
          <ac:spMkLst>
            <pc:docMk/>
            <pc:sldMk cId="1148050060" sldId="258"/>
            <ac:spMk id="139" creationId="{FE7A30D9-706B-4E0F-A023-6AEA2863E01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9808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7442162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51138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165727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75858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56716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947740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361845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3967362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378188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89765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53415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78397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430543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2435511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5380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7211688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7663979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795399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4"/>
          <p:cNvPicPr preferRelativeResize="0"/>
          <p:nvPr/>
        </p:nvPicPr>
        <p:blipFill rotWithShape="1">
          <a:blip r:embed="rId3">
            <a:alphaModFix/>
          </a:blip>
          <a:srcRect r="1299" b="2"/>
          <a:stretch/>
        </p:blipFill>
        <p:spPr>
          <a:xfrm rot="5400000">
            <a:off x="4561743" y="561242"/>
            <a:ext cx="5143500" cy="4021015"/>
          </a:xfrm>
          <a:prstGeom prst="rect">
            <a:avLst/>
          </a:prstGeom>
          <a:noFill/>
        </p:spPr>
      </p:pic>
      <p:sp>
        <p:nvSpPr>
          <p:cNvPr id="127" name="Google Shape;127;p14"/>
          <p:cNvSpPr txBox="1"/>
          <p:nvPr/>
        </p:nvSpPr>
        <p:spPr>
          <a:xfrm>
            <a:off x="5783043" y="1711568"/>
            <a:ext cx="2634126" cy="295741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Life Savers"/>
              </a:rPr>
              <a:t>Needs your support!</a:t>
            </a: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  <a:sym typeface="Life Savers"/>
            </a:endParaRP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  <a:sym typeface="Life Savers"/>
              </a:rPr>
              <a:t>First meeting Sept. 19 at 6:00pm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A0BE7-6095-F488-D4BB-533038B2AD5E}"/>
              </a:ext>
            </a:extLst>
          </p:cNvPr>
          <p:cNvSpPr txBox="1"/>
          <p:nvPr/>
        </p:nvSpPr>
        <p:spPr>
          <a:xfrm>
            <a:off x="5264727" y="235527"/>
            <a:ext cx="3533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Gesner Street Elementary’s</a:t>
            </a:r>
          </a:p>
          <a:p>
            <a:pPr algn="ctr"/>
            <a:r>
              <a:rPr lang="en-US" sz="2800" dirty="0"/>
              <a:t>PSSC</a:t>
            </a:r>
          </a:p>
        </p:txBody>
      </p:sp>
      <p:pic>
        <p:nvPicPr>
          <p:cNvPr id="6" name="Picture 5" descr="A cartoon lizard with colorful balls on its paws&#10;&#10;Description automatically generated">
            <a:extLst>
              <a:ext uri="{FF2B5EF4-FFF2-40B4-BE49-F238E27FC236}">
                <a16:creationId xmlns:a16="http://schemas.microsoft.com/office/drawing/2014/main" id="{09C8BB52-4B06-16E8-5337-40061262A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574" y="126828"/>
            <a:ext cx="4306833" cy="495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50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A7D325AA653F4E968132EDF643252F" ma:contentTypeVersion="2" ma:contentTypeDescription="Create a new document." ma:contentTypeScope="" ma:versionID="9cde5b0025ef795aa7e0f09098a541a3">
  <xsd:schema xmlns:xsd="http://www.w3.org/2001/XMLSchema" xmlns:xs="http://www.w3.org/2001/XMLSchema" xmlns:p="http://schemas.microsoft.com/office/2006/metadata/properties" xmlns:ns3="71069545-d524-4a00-ad1c-6ed288fbed89" targetNamespace="http://schemas.microsoft.com/office/2006/metadata/properties" ma:root="true" ma:fieldsID="9e08d6ffc8397262b1eeeb2151dde030" ns3:_="">
    <xsd:import namespace="71069545-d524-4a00-ad1c-6ed288fbed8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069545-d524-4a00-ad1c-6ed288fbe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95F7CB-4FD2-431E-A99B-B64BFB9A0CD8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71069545-d524-4a00-ad1c-6ed288fbed89"/>
  </ds:schemaRefs>
</ds:datastoreItem>
</file>

<file path=customXml/itemProps2.xml><?xml version="1.0" encoding="utf-8"?>
<ds:datastoreItem xmlns:ds="http://schemas.openxmlformats.org/officeDocument/2006/customXml" ds:itemID="{97614B01-7414-4A3C-A9C9-424FDBE5A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069545-d524-4a00-ad1c-6ed288fbed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12D9ABF-92CF-4D62-85D0-DD526CACFF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3624</TotalTime>
  <Words>15</Words>
  <Application>Microsoft Office PowerPoint</Application>
  <PresentationFormat>On-screen Show (16:9)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Century Gothic</vt:lpstr>
      <vt:lpstr>Wingdings 3</vt:lpstr>
      <vt:lpstr>Arial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Raymond, Christina    (ASD-W)</dc:creator>
  <cp:lastModifiedBy>Owens, Noella    (ASD-W)</cp:lastModifiedBy>
  <cp:revision>64</cp:revision>
  <dcterms:modified xsi:type="dcterms:W3CDTF">2023-09-13T14:35:06Z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0x010100F5A7D325AA653F4E968132EDF643252F</vt:lpwstr>
  </property>
</Properties>
</file>